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F9D095-7CA0-4043-A677-08BE8275968F}" type="datetimeFigureOut">
              <a:rPr kumimoji="1" lang="ja-JP" altLang="en-US" smtClean="0"/>
              <a:t>2018/1/6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34DBD-29E2-4057-B401-86BB8BF5BD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0711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34DBD-29E2-4057-B401-86BB8BF5BD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7989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対角する 2 つの角を丸めた四角形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10" name="日付プレースホルダー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D31107D-0AA9-4467-98FC-413C70AFD1B6}" type="datetimeFigureOut">
              <a:rPr kumimoji="1" lang="ja-JP" altLang="en-US" smtClean="0"/>
              <a:t>2018/1/6</a:t>
            </a:fld>
            <a:endParaRPr kumimoji="1" lang="ja-JP" altLang="en-US"/>
          </a:p>
        </p:txBody>
      </p:sp>
      <p:sp>
        <p:nvSpPr>
          <p:cNvPr id="11" name="スライド番号プレースホルダー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BC51807-C73B-46D3-8725-F1502CA6D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フッター プレースホルダー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31107D-0AA9-4467-98FC-413C70AFD1B6}" type="datetimeFigureOut">
              <a:rPr kumimoji="1" lang="ja-JP" altLang="en-US" smtClean="0"/>
              <a:t>2018/1/6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C51807-C73B-46D3-8725-F1502CA6D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8" name="日付プレースホルダー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D31107D-0AA9-4467-98FC-413C70AFD1B6}" type="datetimeFigureOut">
              <a:rPr kumimoji="1" lang="ja-JP" altLang="en-US" smtClean="0"/>
              <a:t>2018/1/6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BC51807-C73B-46D3-8725-F1502CA6D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31107D-0AA9-4467-98FC-413C70AFD1B6}" type="datetimeFigureOut">
              <a:rPr kumimoji="1" lang="ja-JP" altLang="en-US" smtClean="0"/>
              <a:t>2018/1/6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BC51807-C73B-46D3-8725-F1502CA6D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31107D-0AA9-4467-98FC-413C70AFD1B6}" type="datetimeFigureOut">
              <a:rPr kumimoji="1" lang="ja-JP" altLang="en-US" smtClean="0"/>
              <a:t>2018/1/6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BC51807-C73B-46D3-8725-F1502CA6D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31107D-0AA9-4467-98FC-413C70AFD1B6}" type="datetimeFigureOut">
              <a:rPr kumimoji="1" lang="ja-JP" altLang="en-US" smtClean="0"/>
              <a:t>2018/1/6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C51807-C73B-46D3-8725-F1502CA6D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31107D-0AA9-4467-98FC-413C70AFD1B6}" type="datetimeFigureOut">
              <a:rPr kumimoji="1" lang="ja-JP" altLang="en-US" smtClean="0"/>
              <a:t>2018/1/6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C51807-C73B-46D3-8725-F1502CA6D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9" name="日付プレースホルダー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D31107D-0AA9-4467-98FC-413C70AFD1B6}" type="datetimeFigureOut">
              <a:rPr kumimoji="1" lang="ja-JP" altLang="en-US" smtClean="0"/>
              <a:t>2018/1/6</a:t>
            </a:fld>
            <a:endParaRPr kumimoji="1" lang="ja-JP" altLang="en-US"/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BC51807-C73B-46D3-8725-F1502CA6D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フッター プレースホルダー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ja-JP" alt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アイコンをクリックして図を追加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日付プレースホルダー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D31107D-0AA9-4467-98FC-413C70AFD1B6}" type="datetimeFigureOut">
              <a:rPr kumimoji="1" lang="ja-JP" altLang="en-US" smtClean="0"/>
              <a:t>2018/1/6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BC51807-C73B-46D3-8725-F1502CA6D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31107D-0AA9-4467-98FC-413C70AFD1B6}" type="datetimeFigureOut">
              <a:rPr kumimoji="1" lang="ja-JP" altLang="en-US" smtClean="0"/>
              <a:t>2018/1/6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C51807-C73B-46D3-8725-F1502CA6D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31107D-0AA9-4467-98FC-413C70AFD1B6}" type="datetimeFigureOut">
              <a:rPr kumimoji="1" lang="ja-JP" altLang="en-US" smtClean="0"/>
              <a:t>2018/1/6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C51807-C73B-46D3-8725-F1502CA6D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対角する 2 つの角を丸めた四角形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D31107D-0AA9-4467-98FC-413C70AFD1B6}" type="datetimeFigureOut">
              <a:rPr kumimoji="1" lang="ja-JP" altLang="en-US" smtClean="0"/>
              <a:t>2018/1/6</a:t>
            </a:fld>
            <a:endParaRPr kumimoji="1" lang="ja-JP" altLang="en-US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ABC51807-C73B-46D3-8725-F1502CA6D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1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08" y="0"/>
            <a:ext cx="9143999" cy="685799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-1" y="4221089"/>
            <a:ext cx="9143999" cy="2636910"/>
          </a:xfrm>
        </p:spPr>
        <p:txBody>
          <a:bodyPr>
            <a:noAutofit/>
          </a:bodyPr>
          <a:lstStyle/>
          <a:p>
            <a:r>
              <a:rPr kumimoji="1" lang="ja-JP" altLang="en-US" sz="6600" dirty="0" smtClean="0">
                <a:solidFill>
                  <a:srgbClr val="FFFF00"/>
                </a:solidFill>
                <a:latin typeface="有澤太楷書P" panose="03000500000000000000" pitchFamily="66" charset="-128"/>
                <a:ea typeface="有澤太楷書P" panose="03000500000000000000" pitchFamily="66" charset="-128"/>
              </a:rPr>
              <a:t>☆１０万円キャッシュバック☆</a:t>
            </a:r>
            <a:endParaRPr kumimoji="1" lang="ja-JP" altLang="en-US" sz="6600" dirty="0">
              <a:solidFill>
                <a:srgbClr val="FFFF00"/>
              </a:solidFill>
              <a:latin typeface="有澤太楷書P" panose="03000500000000000000" pitchFamily="66" charset="-128"/>
              <a:ea typeface="有澤太楷書P" panose="03000500000000000000" pitchFamily="66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-29617" y="-35676"/>
            <a:ext cx="9158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200" b="1" dirty="0" smtClean="0">
                <a:solidFill>
                  <a:srgbClr val="FF0000"/>
                </a:solidFill>
                <a:latin typeface="HG行書体" panose="03000609000000000000" pitchFamily="65" charset="-128"/>
                <a:ea typeface="HG行書体" panose="03000609000000000000" pitchFamily="65" charset="-128"/>
              </a:rPr>
              <a:t>Ｄｕｘｙ北名古屋店初売りセール！！</a:t>
            </a:r>
            <a:endParaRPr kumimoji="1" lang="ja-JP" altLang="en-US" sz="7200" b="1" dirty="0">
              <a:solidFill>
                <a:srgbClr val="FF0000"/>
              </a:solidFill>
              <a:latin typeface="HG行書体" panose="03000609000000000000" pitchFamily="65" charset="-128"/>
              <a:ea typeface="HG行書体" panose="03000609000000000000" pitchFamily="6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157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エコロジー">
  <a:themeElements>
    <a:clrScheme name="エコロジー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エコロジー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エコロジー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14</TotalTime>
  <Words>11</Words>
  <Application>Microsoft Office PowerPoint</Application>
  <PresentationFormat>画面に合わせる (4:3)</PresentationFormat>
  <Paragraphs>3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エコロジー</vt:lpstr>
      <vt:lpstr>☆１０万円キャッシュバック☆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☆１０万円キャッシュバック☆</dc:title>
  <dc:creator>Duxy iPad</dc:creator>
  <cp:lastModifiedBy>Duxy iPad</cp:lastModifiedBy>
  <cp:revision>2</cp:revision>
  <dcterms:created xsi:type="dcterms:W3CDTF">2018-01-06T02:38:48Z</dcterms:created>
  <dcterms:modified xsi:type="dcterms:W3CDTF">2018-01-06T02:53:05Z</dcterms:modified>
</cp:coreProperties>
</file>