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7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6/24/2018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52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01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509A250-FF31-4206-8172-F9D3106AACB1}" type="datetimeFigureOut">
              <a:rPr lang="en-US" smtClean="0"/>
              <a:t>6/24/2018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885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054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117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920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019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551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375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9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509A250-FF31-4206-8172-F9D3106AACB1}" type="datetimeFigureOut">
              <a:rPr lang="en-US" smtClean="0"/>
              <a:t>6/24/2018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07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509A250-FF31-4206-8172-F9D3106AACB1}" type="datetimeFigureOut">
              <a:rPr lang="en-US" smtClean="0"/>
              <a:t>6/24/2018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55010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509A250-FF31-4206-8172-F9D3106AACB1}" type="datetimeFigureOut">
              <a:rPr lang="en-US" smtClean="0"/>
              <a:t>6/24/2018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83399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091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つの画像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585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281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509A250-FF31-4206-8172-F9D3106AACB1}" type="datetimeFigureOut">
              <a:rPr lang="en-US" smtClean="0"/>
              <a:t>6/24/2018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448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smtClean="0"/>
              <a:t>6/24/2018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560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kumimoji="1"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1D55B3-659F-4145-AD2A-90664ECBA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1849" y="222422"/>
            <a:ext cx="11763632" cy="4534930"/>
          </a:xfrm>
        </p:spPr>
        <p:txBody>
          <a:bodyPr>
            <a:normAutofit fontScale="90000"/>
          </a:bodyPr>
          <a:lstStyle/>
          <a:p>
            <a:pPr algn="ctr"/>
            <a:br>
              <a:rPr kumimoji="1" lang="en-US" altLang="ja-JP" dirty="0"/>
            </a:br>
            <a:br>
              <a:rPr kumimoji="1" lang="en-US" altLang="ja-JP" dirty="0"/>
            </a:br>
            <a:r>
              <a:rPr lang="ja-JP" altLang="en-US" sz="4000" dirty="0">
                <a:solidFill>
                  <a:srgbClr val="FF0000"/>
                </a:solidFill>
              </a:rPr>
              <a:t>期間限定</a:t>
            </a:r>
            <a:r>
              <a:rPr lang="ja-JP" altLang="en-US" sz="4000" dirty="0">
                <a:solidFill>
                  <a:srgbClr val="FFFF00"/>
                </a:solidFill>
              </a:rPr>
              <a:t>キャンペーン</a:t>
            </a:r>
            <a:br>
              <a:rPr kumimoji="1" lang="en-US" altLang="ja-JP" dirty="0"/>
            </a:br>
            <a:r>
              <a:rPr lang="ja-JP" altLang="en-US" sz="89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新車ヴォクシー</a:t>
            </a:r>
            <a:br>
              <a:rPr lang="en-US" altLang="ja-JP" sz="89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ja-JP" altLang="en-US" sz="89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１０万円値引き！！！</a:t>
            </a:r>
            <a:br>
              <a:rPr lang="ja-JP" alt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endParaRPr kumimoji="1" lang="ja-JP" altLang="en-US" dirty="0">
              <a:solidFill>
                <a:srgbClr val="00B0F0"/>
              </a:solidFill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C285BBC-B106-4C08-AB82-28F068EB55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9827" y="4361935"/>
            <a:ext cx="7570573" cy="1312218"/>
          </a:xfrm>
        </p:spPr>
        <p:txBody>
          <a:bodyPr/>
          <a:lstStyle/>
          <a:p>
            <a:r>
              <a:rPr lang="ja-JP" altLang="en-US" dirty="0">
                <a:solidFill>
                  <a:schemeClr val="accent5">
                    <a:lumMod val="75000"/>
                  </a:schemeClr>
                </a:solidFill>
              </a:rPr>
              <a:t>＊対象車種　ＺＳ</a:t>
            </a:r>
            <a:endParaRPr lang="en-US" altLang="ja-JP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kumimoji="1" lang="en-US" altLang="ja-JP" dirty="0" err="1">
                <a:solidFill>
                  <a:schemeClr val="accent5">
                    <a:lumMod val="75000"/>
                  </a:schemeClr>
                </a:solidFill>
              </a:rPr>
              <a:t>Duxy</a:t>
            </a:r>
            <a:r>
              <a:rPr kumimoji="1" lang="ja-JP" altLang="en-US" dirty="0">
                <a:solidFill>
                  <a:schemeClr val="accent5">
                    <a:lumMod val="75000"/>
                  </a:schemeClr>
                </a:solidFill>
              </a:rPr>
              <a:t>北名古屋店</a:t>
            </a:r>
            <a:endParaRPr kumimoji="1" lang="en-US" altLang="ja-JP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altLang="ja-JP" dirty="0">
                <a:solidFill>
                  <a:schemeClr val="accent5">
                    <a:lumMod val="75000"/>
                  </a:schemeClr>
                </a:solidFill>
              </a:rPr>
              <a:t>052-433-4911</a:t>
            </a:r>
            <a:endParaRPr kumimoji="1" lang="en-US" altLang="ja-JP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7D84961-A0C2-4C0D-8ED2-D53C46E0B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34257">
            <a:off x="211469" y="4509040"/>
            <a:ext cx="2722605" cy="204195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FE6FEB6-1090-4E06-935C-C16DD39A2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61757">
            <a:off x="9296975" y="428373"/>
            <a:ext cx="2613903" cy="196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026644"/>
      </p:ext>
    </p:extLst>
  </p:cSld>
  <p:clrMapOvr>
    <a:masterClrMapping/>
  </p:clrMapOvr>
</p:sld>
</file>

<file path=ppt/theme/theme1.xml><?xml version="1.0" encoding="utf-8"?>
<a:theme xmlns:a="http://schemas.openxmlformats.org/drawingml/2006/main" name="飛行機雲">
  <a:themeElements>
    <a:clrScheme name="飛行機雲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飛行機雲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飛行機雲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TM04033937[[fn=飛行機雲]]</Template>
  <TotalTime>438</TotalTime>
  <Words>3</Words>
  <Application>Microsoft Office PowerPoint</Application>
  <PresentationFormat>ワイド画面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Century Gothic</vt:lpstr>
      <vt:lpstr>飛行機雲</vt:lpstr>
      <vt:lpstr>  期間限定キャンペーン 新車ヴォクシー １０万円値引き！！！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期間限定キャンペーン 新車ヴォクシー １０万円値引き！！！ *</dc:title>
  <dc:creator>DKN_001</dc:creator>
  <cp:lastModifiedBy>DKN_001</cp:lastModifiedBy>
  <cp:revision>6</cp:revision>
  <dcterms:created xsi:type="dcterms:W3CDTF">2018-06-24T02:19:14Z</dcterms:created>
  <dcterms:modified xsi:type="dcterms:W3CDTF">2018-06-24T09:39:02Z</dcterms:modified>
</cp:coreProperties>
</file>